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33"/>
    <p:restoredTop sz="93172"/>
  </p:normalViewPr>
  <p:slideViewPr>
    <p:cSldViewPr snapToGrid="0">
      <p:cViewPr varScale="1">
        <p:scale>
          <a:sx n="63" d="100"/>
          <a:sy n="63" d="100"/>
        </p:scale>
        <p:origin x="208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sv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4B2EB-F723-E2FF-2253-8C5605BE4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A766A-7E5C-D4EE-B1E9-24E0A1946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41092-5B9E-E2A2-B757-E398EE0CB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C5B73-BD7A-E237-42CF-9A17645D6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55C23-03B8-C3DC-1629-584165297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49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37E3-C969-9BD1-404F-AF802788C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DC8C8C-FA76-4433-8E65-83AE6C231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D2DF1-62E5-7756-A85F-426078F32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2F010-C803-6942-26A3-3C0703A38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E7DC0-7141-CB06-569B-78928A1B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24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8791F3-750F-7515-D10C-27ADCB5ED6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AF1D2F-B937-379B-3390-145A54083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8B963-D5C7-94B0-F6D9-9D1D466E3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17510-0EBB-5ABD-C490-7915B378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B591E-58AC-826D-9F46-35F00FB06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348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4871A-1C93-4DFD-CEC0-CE6ADB8B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B8DBC-76E3-D111-CD89-0079F3E3E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D4E-D93A-48F7-B337-E16C723BC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9ED0D-3DFD-C093-898F-40C8EC0A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465CB-137A-64D9-1A5B-641191082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A6C63-8A6B-1C49-B888-3E86280EC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5821B-1CBD-C432-D16D-1E0E6A993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469BB-E5D2-3497-229C-455AA7DBF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64985-9AB1-2D8E-47FF-4D17ACDEB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F141E-2611-AFD1-D903-D6E43347A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60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5F636-BC71-CB2F-DCCF-E26C59AA7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0E1D9-A5B5-0049-CFC1-F67044021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C1520-AFEA-4DBF-F44C-BE9B6E0B7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311489-74C8-F5D8-0E9F-C6D187378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33E43-C0BB-E51A-3746-125AD07A5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A27A9A-4007-1EEB-B6A5-10B339AC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504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49EEC-18DE-42F1-90EE-BDF5C4C3D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A6E7D-1A69-4123-319E-E480C03C4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93FAA8-73E6-8AEA-8FDB-AEC75E852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B26A4F-9928-F7A9-BE1C-A614B67041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5B5D6E-CBE8-41F2-E613-C204F52F67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0EE9FC-2ECF-3C76-EFF0-3E33686F4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4ECA0C-195F-8B31-E091-60DCDC844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8466C6-5675-3558-0204-7B3090990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82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1F588-0AB4-48A9-30E9-E2EDB851B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453A21-04FA-7878-FF91-039CB6D58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B17A-DBDF-F8C8-194F-68C83C71A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009689-5E16-5D00-136D-D4801418B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258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29980E-679E-3F18-03CD-A940576B2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F44DB6-FD1D-9E31-5936-EA2849214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F2C9A-3694-F39A-34D2-94CBA8C75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85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8579-2425-7098-3C77-984436D34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2CCBC-A950-6C5B-C54C-BA756B41F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1C0C0-0235-BB9F-77C5-99D7512F6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0B52D-E0FC-5126-3600-0746B9C14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B9C5D-C71C-2AF6-3EB7-A1AB2BDC5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658CE-54EB-3ACB-F742-FFD09941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D69F-A943-E3B9-919B-1B343BA15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62214-7608-5E3C-8B45-18B9687D3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A931A-D659-563D-8323-CBF579A8EF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00B45-28E4-5F61-B0C0-E12A0F98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7C29D1-EA5B-633F-D4A5-DD51BFC1A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252C7-3AF3-8C9B-5887-9F5C1EE1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55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7AF6BD-C9B9-988E-C869-218A51B5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62FC6-58E0-2CB3-2DC4-2F7DDFC4C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43E40-8969-5EB5-35CC-B2A2BD9B21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9CFD36-DC29-7147-BD25-4956EBA58A1D}" type="datetimeFigureOut">
              <a:rPr lang="en-US" smtClean="0"/>
              <a:t>8/19/25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DD4BA-4FCE-DCDD-3EA0-CD5E9F778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2517D-421D-D2AA-37C0-78506CB14B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58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colorful dots&#10;&#10;AI-generated content may be incorrect.">
            <a:extLst>
              <a:ext uri="{FF2B5EF4-FFF2-40B4-BE49-F238E27FC236}">
                <a16:creationId xmlns:a16="http://schemas.microsoft.com/office/drawing/2014/main" id="{05985C4C-B1AF-5259-9006-1DC2F11259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6797"/>
          <a:stretch>
            <a:fillRect/>
          </a:stretch>
        </p:blipFill>
        <p:spPr>
          <a:xfrm>
            <a:off x="3230263" y="685834"/>
            <a:ext cx="1754659" cy="2226767"/>
          </a:xfrm>
          <a:prstGeom prst="rect">
            <a:avLst/>
          </a:prstGeom>
        </p:spPr>
      </p:pic>
      <p:pic>
        <p:nvPicPr>
          <p:cNvPr id="6" name="Graphic 1">
            <a:extLst>
              <a:ext uri="{FF2B5EF4-FFF2-40B4-BE49-F238E27FC236}">
                <a16:creationId xmlns:a16="http://schemas.microsoft.com/office/drawing/2014/main" id="{E6255318-4E2C-49B6-2B27-B0C9A39BF5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8835" t="16725" r="46035" b="23324"/>
          <a:stretch>
            <a:fillRect/>
          </a:stretch>
        </p:blipFill>
        <p:spPr>
          <a:xfrm>
            <a:off x="177115" y="708501"/>
            <a:ext cx="2745027" cy="2204100"/>
          </a:xfrm>
          <a:prstGeom prst="rect">
            <a:avLst/>
          </a:prstGeom>
        </p:spPr>
      </p:pic>
      <p:pic>
        <p:nvPicPr>
          <p:cNvPr id="7" name="Picture 6" descr="A collage of colorful dots&#10;&#10;AI-generated content may be incorrect.">
            <a:extLst>
              <a:ext uri="{FF2B5EF4-FFF2-40B4-BE49-F238E27FC236}">
                <a16:creationId xmlns:a16="http://schemas.microsoft.com/office/drawing/2014/main" id="{D224C428-ABDF-A393-79DB-723E25F17A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059"/>
          <a:stretch>
            <a:fillRect/>
          </a:stretch>
        </p:blipFill>
        <p:spPr>
          <a:xfrm>
            <a:off x="5202071" y="731236"/>
            <a:ext cx="3855308" cy="21442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D6F59A-9023-30B3-DC53-FDDDDEA08253}"/>
              </a:ext>
            </a:extLst>
          </p:cNvPr>
          <p:cNvSpPr txBox="1"/>
          <p:nvPr/>
        </p:nvSpPr>
        <p:spPr>
          <a:xfrm rot="16200000">
            <a:off x="-38749" y="2471123"/>
            <a:ext cx="53732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444682-4B1E-FC77-8615-AD1D8DA199BC}"/>
              </a:ext>
            </a:extLst>
          </p:cNvPr>
          <p:cNvSpPr txBox="1"/>
          <p:nvPr/>
        </p:nvSpPr>
        <p:spPr>
          <a:xfrm rot="16200000">
            <a:off x="-175004" y="1893858"/>
            <a:ext cx="80983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experiment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964697-ABC7-9C5F-1AC1-B2F4EB146B46}"/>
              </a:ext>
            </a:extLst>
          </p:cNvPr>
          <p:cNvSpPr txBox="1"/>
          <p:nvPr/>
        </p:nvSpPr>
        <p:spPr>
          <a:xfrm>
            <a:off x="3671414" y="585390"/>
            <a:ext cx="8723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experiments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317C2C-1F53-4719-7068-DC699C8AD0EE}"/>
              </a:ext>
            </a:extLst>
          </p:cNvPr>
          <p:cNvSpPr txBox="1"/>
          <p:nvPr/>
        </p:nvSpPr>
        <p:spPr>
          <a:xfrm>
            <a:off x="5820792" y="585390"/>
            <a:ext cx="5998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models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FF3C77-2514-A445-83B7-CB6863D0FBCD}"/>
              </a:ext>
            </a:extLst>
          </p:cNvPr>
          <p:cNvSpPr txBox="1"/>
          <p:nvPr/>
        </p:nvSpPr>
        <p:spPr>
          <a:xfrm>
            <a:off x="7342524" y="585390"/>
            <a:ext cx="12073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model parameters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2AFB51-BB70-1AF6-4BC8-289F162B8963}"/>
              </a:ext>
            </a:extLst>
          </p:cNvPr>
          <p:cNvGrpSpPr/>
          <p:nvPr/>
        </p:nvGrpSpPr>
        <p:grpSpPr>
          <a:xfrm>
            <a:off x="9057380" y="585389"/>
            <a:ext cx="2903962" cy="2327211"/>
            <a:chOff x="9225100" y="2181209"/>
            <a:chExt cx="2806494" cy="215439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2C7059A-A2E9-7E87-51C1-41F8445EC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3083" r="57218" b="38538"/>
            <a:stretch>
              <a:fillRect/>
            </a:stretch>
          </p:blipFill>
          <p:spPr>
            <a:xfrm>
              <a:off x="9225100" y="2181209"/>
              <a:ext cx="2806494" cy="2154396"/>
            </a:xfrm>
            <a:prstGeom prst="rect">
              <a:avLst/>
            </a:prstGeom>
          </p:spPr>
        </p:pic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2E13E93-0646-D26C-15DC-601728CAA80B}"/>
                </a:ext>
              </a:extLst>
            </p:cNvPr>
            <p:cNvSpPr/>
            <p:nvPr/>
          </p:nvSpPr>
          <p:spPr>
            <a:xfrm>
              <a:off x="9225100" y="2214046"/>
              <a:ext cx="190749" cy="19552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5787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colorful dots&#10;&#10;AI-generated content may be incorrect.">
            <a:extLst>
              <a:ext uri="{FF2B5EF4-FFF2-40B4-BE49-F238E27FC236}">
                <a16:creationId xmlns:a16="http://schemas.microsoft.com/office/drawing/2014/main" id="{F1843941-92BC-72EC-8AF6-A2898BA8A4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6797"/>
          <a:stretch>
            <a:fillRect/>
          </a:stretch>
        </p:blipFill>
        <p:spPr>
          <a:xfrm>
            <a:off x="3230263" y="685834"/>
            <a:ext cx="1754659" cy="2226767"/>
          </a:xfrm>
          <a:prstGeom prst="rect">
            <a:avLst/>
          </a:prstGeom>
        </p:spPr>
      </p:pic>
      <p:pic>
        <p:nvPicPr>
          <p:cNvPr id="5" name="Graphic 1">
            <a:extLst>
              <a:ext uri="{FF2B5EF4-FFF2-40B4-BE49-F238E27FC236}">
                <a16:creationId xmlns:a16="http://schemas.microsoft.com/office/drawing/2014/main" id="{B240093A-BE2E-5C63-BD87-4CC292111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8835" t="16725" r="46035" b="23324"/>
          <a:stretch>
            <a:fillRect/>
          </a:stretch>
        </p:blipFill>
        <p:spPr>
          <a:xfrm>
            <a:off x="177115" y="708501"/>
            <a:ext cx="2745027" cy="2204100"/>
          </a:xfrm>
          <a:prstGeom prst="rect">
            <a:avLst/>
          </a:prstGeom>
        </p:spPr>
      </p:pic>
      <p:pic>
        <p:nvPicPr>
          <p:cNvPr id="6" name="Picture 5" descr="A collage of colorful dots&#10;&#10;AI-generated content may be incorrect.">
            <a:extLst>
              <a:ext uri="{FF2B5EF4-FFF2-40B4-BE49-F238E27FC236}">
                <a16:creationId xmlns:a16="http://schemas.microsoft.com/office/drawing/2014/main" id="{9F59A4B7-18DB-AFA4-D3DE-32665D9EBF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059"/>
          <a:stretch>
            <a:fillRect/>
          </a:stretch>
        </p:blipFill>
        <p:spPr>
          <a:xfrm>
            <a:off x="5202071" y="731236"/>
            <a:ext cx="3855308" cy="21442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3DF10F-D648-887F-98FA-5BBCDB4DD4B2}"/>
              </a:ext>
            </a:extLst>
          </p:cNvPr>
          <p:cNvSpPr txBox="1"/>
          <p:nvPr/>
        </p:nvSpPr>
        <p:spPr>
          <a:xfrm rot="16200000">
            <a:off x="-38749" y="2471123"/>
            <a:ext cx="53732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9933D7-0854-69BE-AB49-FA01391B1072}"/>
              </a:ext>
            </a:extLst>
          </p:cNvPr>
          <p:cNvSpPr txBox="1"/>
          <p:nvPr/>
        </p:nvSpPr>
        <p:spPr>
          <a:xfrm rot="16200000">
            <a:off x="-175004" y="1893858"/>
            <a:ext cx="80983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experiment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296403-9BE7-8C48-F839-8DEB78D2F756}"/>
              </a:ext>
            </a:extLst>
          </p:cNvPr>
          <p:cNvGrpSpPr/>
          <p:nvPr/>
        </p:nvGrpSpPr>
        <p:grpSpPr>
          <a:xfrm>
            <a:off x="9057380" y="585389"/>
            <a:ext cx="2903962" cy="2327211"/>
            <a:chOff x="9225100" y="2181209"/>
            <a:chExt cx="2806494" cy="215439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EFC2C50-688D-6F1A-B2DF-23C5E9040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3083" r="57218" b="38538"/>
            <a:stretch>
              <a:fillRect/>
            </a:stretch>
          </p:blipFill>
          <p:spPr>
            <a:xfrm>
              <a:off x="9225100" y="2181209"/>
              <a:ext cx="2806494" cy="2154396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877A700-DA59-4866-808A-F364675A5014}"/>
                </a:ext>
              </a:extLst>
            </p:cNvPr>
            <p:cNvSpPr/>
            <p:nvPr/>
          </p:nvSpPr>
          <p:spPr>
            <a:xfrm>
              <a:off x="9225100" y="2214046"/>
              <a:ext cx="190749" cy="19552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732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colorful dots&#10;&#10;AI-generated content may be incorrect.">
            <a:extLst>
              <a:ext uri="{FF2B5EF4-FFF2-40B4-BE49-F238E27FC236}">
                <a16:creationId xmlns:a16="http://schemas.microsoft.com/office/drawing/2014/main" id="{2F77235F-714F-AF7C-F639-03C11EAC7B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6797"/>
          <a:stretch>
            <a:fillRect/>
          </a:stretch>
        </p:blipFill>
        <p:spPr>
          <a:xfrm>
            <a:off x="4644996" y="2099380"/>
            <a:ext cx="1754659" cy="2226767"/>
          </a:xfrm>
          <a:prstGeom prst="rect">
            <a:avLst/>
          </a:prstGeom>
        </p:spPr>
      </p:pic>
      <p:pic>
        <p:nvPicPr>
          <p:cNvPr id="5" name="Graphic 1">
            <a:extLst>
              <a:ext uri="{FF2B5EF4-FFF2-40B4-BE49-F238E27FC236}">
                <a16:creationId xmlns:a16="http://schemas.microsoft.com/office/drawing/2014/main" id="{F3B48A3B-3E9F-A13D-4F94-06A0EEEEC3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8835" t="16725" r="46035" b="23324"/>
          <a:stretch>
            <a:fillRect/>
          </a:stretch>
        </p:blipFill>
        <p:spPr>
          <a:xfrm>
            <a:off x="1591848" y="2122047"/>
            <a:ext cx="2745027" cy="2204100"/>
          </a:xfrm>
          <a:prstGeom prst="rect">
            <a:avLst/>
          </a:prstGeom>
        </p:spPr>
      </p:pic>
      <p:pic>
        <p:nvPicPr>
          <p:cNvPr id="6" name="Picture 5" descr="A collage of colorful dots&#10;&#10;AI-generated content may be incorrect.">
            <a:extLst>
              <a:ext uri="{FF2B5EF4-FFF2-40B4-BE49-F238E27FC236}">
                <a16:creationId xmlns:a16="http://schemas.microsoft.com/office/drawing/2014/main" id="{21C2945C-6CA8-8087-4555-443F1DC392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059"/>
          <a:stretch>
            <a:fillRect/>
          </a:stretch>
        </p:blipFill>
        <p:spPr>
          <a:xfrm>
            <a:off x="6616804" y="2144782"/>
            <a:ext cx="3855308" cy="21442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E397EC-BD2F-CD1F-198D-2F4C7BFCFF0E}"/>
              </a:ext>
            </a:extLst>
          </p:cNvPr>
          <p:cNvSpPr txBox="1"/>
          <p:nvPr/>
        </p:nvSpPr>
        <p:spPr>
          <a:xfrm rot="16200000">
            <a:off x="1375984" y="3884669"/>
            <a:ext cx="53732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B77472-270F-5E6B-D297-AB1AF071B221}"/>
              </a:ext>
            </a:extLst>
          </p:cNvPr>
          <p:cNvSpPr txBox="1"/>
          <p:nvPr/>
        </p:nvSpPr>
        <p:spPr>
          <a:xfrm rot="16200000">
            <a:off x="1239729" y="3307404"/>
            <a:ext cx="80983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experiment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12DA16-35F2-35E7-12DA-E47DD5F1559C}"/>
              </a:ext>
            </a:extLst>
          </p:cNvPr>
          <p:cNvSpPr txBox="1"/>
          <p:nvPr/>
        </p:nvSpPr>
        <p:spPr>
          <a:xfrm>
            <a:off x="5086147" y="1998936"/>
            <a:ext cx="8723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experiments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C39E5E-3EEA-69DD-1AD1-5437EAD8477E}"/>
              </a:ext>
            </a:extLst>
          </p:cNvPr>
          <p:cNvSpPr txBox="1"/>
          <p:nvPr/>
        </p:nvSpPr>
        <p:spPr>
          <a:xfrm>
            <a:off x="7235525" y="1998936"/>
            <a:ext cx="5998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models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33A1EE-6DAE-AE34-A034-DDA8AF19B821}"/>
              </a:ext>
            </a:extLst>
          </p:cNvPr>
          <p:cNvSpPr txBox="1"/>
          <p:nvPr/>
        </p:nvSpPr>
        <p:spPr>
          <a:xfrm>
            <a:off x="8757257" y="1998936"/>
            <a:ext cx="12073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3402322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D1FBD49-C01D-FDAF-7080-FB22B1EDF155}"/>
              </a:ext>
            </a:extLst>
          </p:cNvPr>
          <p:cNvGrpSpPr/>
          <p:nvPr/>
        </p:nvGrpSpPr>
        <p:grpSpPr>
          <a:xfrm>
            <a:off x="2415462" y="403765"/>
            <a:ext cx="7361075" cy="6050470"/>
            <a:chOff x="9225100" y="2181209"/>
            <a:chExt cx="2806494" cy="21543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CEC4A5A-485C-7502-44DE-CC1D19A521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3083" r="57218" b="38538"/>
            <a:stretch>
              <a:fillRect/>
            </a:stretch>
          </p:blipFill>
          <p:spPr>
            <a:xfrm>
              <a:off x="9225100" y="2181209"/>
              <a:ext cx="2806494" cy="2154396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2C01A54-46AB-8196-49A2-6361F45D4977}"/>
                </a:ext>
              </a:extLst>
            </p:cNvPr>
            <p:cNvSpPr/>
            <p:nvPr/>
          </p:nvSpPr>
          <p:spPr>
            <a:xfrm>
              <a:off x="9225100" y="2214046"/>
              <a:ext cx="190749" cy="19552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270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BDB4EEA2-5D7B-567E-C772-34965A9A19D6}"/>
              </a:ext>
            </a:extLst>
          </p:cNvPr>
          <p:cNvGrpSpPr/>
          <p:nvPr/>
        </p:nvGrpSpPr>
        <p:grpSpPr>
          <a:xfrm>
            <a:off x="8894716" y="1915773"/>
            <a:ext cx="3234746" cy="2945130"/>
            <a:chOff x="8894716" y="1890436"/>
            <a:chExt cx="3234746" cy="2945130"/>
          </a:xfrm>
        </p:grpSpPr>
        <p:pic>
          <p:nvPicPr>
            <p:cNvPr id="7" name="Picture 6" descr="A diagram of a graph&#10;&#10;AI-generated content may be incorrect.">
              <a:extLst>
                <a:ext uri="{FF2B5EF4-FFF2-40B4-BE49-F238E27FC236}">
                  <a16:creationId xmlns:a16="http://schemas.microsoft.com/office/drawing/2014/main" id="{58AE385F-4F8A-7FEE-9142-B7D3786FDA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084497" y="1890436"/>
              <a:ext cx="3044965" cy="294513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398F683-5A9E-791D-AA5A-39FAD85105F5}"/>
                </a:ext>
              </a:extLst>
            </p:cNvPr>
            <p:cNvSpPr/>
            <p:nvPr/>
          </p:nvSpPr>
          <p:spPr>
            <a:xfrm>
              <a:off x="8894716" y="1890436"/>
              <a:ext cx="483079" cy="22157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0239CF9-D99C-71E2-4ECA-10574F98AF7D}"/>
              </a:ext>
            </a:extLst>
          </p:cNvPr>
          <p:cNvGrpSpPr/>
          <p:nvPr/>
        </p:nvGrpSpPr>
        <p:grpSpPr>
          <a:xfrm>
            <a:off x="3546475" y="1915773"/>
            <a:ext cx="5763328" cy="3392967"/>
            <a:chOff x="3226279" y="1890436"/>
            <a:chExt cx="5763328" cy="3392967"/>
          </a:xfrm>
        </p:grpSpPr>
        <p:pic>
          <p:nvPicPr>
            <p:cNvPr id="5" name="Picture 4" descr="A diagram of a coil&#10;&#10;AI-generated content may be incorrect.">
              <a:extLst>
                <a:ext uri="{FF2B5EF4-FFF2-40B4-BE49-F238E27FC236}">
                  <a16:creationId xmlns:a16="http://schemas.microsoft.com/office/drawing/2014/main" id="{DD1B6160-95E6-B586-B93A-EA52576310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94937" y="2012949"/>
              <a:ext cx="5291575" cy="2750779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4DAEC12-D681-A3F2-B13C-9A7BE9CF9638}"/>
                </a:ext>
              </a:extLst>
            </p:cNvPr>
            <p:cNvSpPr/>
            <p:nvPr/>
          </p:nvSpPr>
          <p:spPr>
            <a:xfrm>
              <a:off x="3226279" y="1890436"/>
              <a:ext cx="483079" cy="6112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6A7EFFE-B066-20F6-ADE3-E81C665A1C30}"/>
                </a:ext>
              </a:extLst>
            </p:cNvPr>
            <p:cNvSpPr/>
            <p:nvPr/>
          </p:nvSpPr>
          <p:spPr>
            <a:xfrm>
              <a:off x="4603630" y="4580629"/>
              <a:ext cx="2452778" cy="6112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5DEECE7-E865-ADB2-1C09-8BA055665D5D}"/>
                </a:ext>
              </a:extLst>
            </p:cNvPr>
            <p:cNvSpPr/>
            <p:nvPr/>
          </p:nvSpPr>
          <p:spPr>
            <a:xfrm>
              <a:off x="6536829" y="4672179"/>
              <a:ext cx="2452778" cy="6112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53F076B-C120-BF89-1C96-6DA64D6A1B84}"/>
              </a:ext>
            </a:extLst>
          </p:cNvPr>
          <p:cNvSpPr txBox="1"/>
          <p:nvPr/>
        </p:nvSpPr>
        <p:spPr>
          <a:xfrm rot="16200000">
            <a:off x="7857847" y="3221097"/>
            <a:ext cx="2822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spike entrainment (norm)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931740-FDC0-0036-E850-2758581CF521}"/>
              </a:ext>
            </a:extLst>
          </p:cNvPr>
          <p:cNvSpPr txBox="1"/>
          <p:nvPr/>
        </p:nvSpPr>
        <p:spPr>
          <a:xfrm>
            <a:off x="9921947" y="4524961"/>
            <a:ext cx="21914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stimulation </a:t>
            </a:r>
            <a:r>
              <a:rPr lang="en-US" dirty="0" err="1"/>
              <a:t>freq</a:t>
            </a:r>
            <a:r>
              <a:rPr lang="en-US" dirty="0"/>
              <a:t> / Hz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65CA1C2-2259-A52E-3289-AC13B787EC51}"/>
              </a:ext>
            </a:extLst>
          </p:cNvPr>
          <p:cNvGrpSpPr/>
          <p:nvPr/>
        </p:nvGrpSpPr>
        <p:grpSpPr>
          <a:xfrm>
            <a:off x="570538" y="1906507"/>
            <a:ext cx="2994661" cy="2806545"/>
            <a:chOff x="62538" y="1906507"/>
            <a:chExt cx="2994661" cy="2806545"/>
          </a:xfrm>
        </p:grpSpPr>
        <p:pic>
          <p:nvPicPr>
            <p:cNvPr id="9" name="Picture 8" descr="A close-up of several images&#10;&#10;AI-generated content may be incorrect.">
              <a:extLst>
                <a:ext uri="{FF2B5EF4-FFF2-40B4-BE49-F238E27FC236}">
                  <a16:creationId xmlns:a16="http://schemas.microsoft.com/office/drawing/2014/main" id="{A3475F1D-EDDA-24E9-1C4A-0B5E8843DB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984"/>
            <a:stretch>
              <a:fillRect/>
            </a:stretch>
          </p:blipFill>
          <p:spPr>
            <a:xfrm>
              <a:off x="62538" y="2255519"/>
              <a:ext cx="2994661" cy="245753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24DE7E0-0023-ABA1-EECB-F280DE95FCC4}"/>
                </a:ext>
              </a:extLst>
            </p:cNvPr>
            <p:cNvSpPr txBox="1"/>
            <p:nvPr/>
          </p:nvSpPr>
          <p:spPr>
            <a:xfrm>
              <a:off x="235664" y="1906507"/>
              <a:ext cx="280352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human pyramidal neuron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2625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26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Anastassiou, Costas</dc:creator>
  <cp:lastModifiedBy>Anastassiou, Costas</cp:lastModifiedBy>
  <cp:revision>3</cp:revision>
  <dcterms:created xsi:type="dcterms:W3CDTF">2025-08-14T13:53:30Z</dcterms:created>
  <dcterms:modified xsi:type="dcterms:W3CDTF">2025-08-19T16:34:30Z</dcterms:modified>
</cp:coreProperties>
</file>

<file path=docProps/thumbnail.jpeg>
</file>